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03" r:id="rId3"/>
    <p:sldId id="305" r:id="rId4"/>
    <p:sldId id="306" r:id="rId5"/>
    <p:sldId id="309" r:id="rId6"/>
    <p:sldId id="310" r:id="rId7"/>
    <p:sldId id="308" r:id="rId8"/>
    <p:sldId id="312" r:id="rId9"/>
    <p:sldId id="31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529C-869F-4ECF-9A59-78B87A952576}" type="datetimeFigureOut">
              <a:rPr lang="sl-SI" smtClean="0"/>
              <a:t>28. 04. 2019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E99A6-A9D8-4C31-80E1-4C4B85672B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41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755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pPr/>
              <a:t>28. 04. 2019</a:t>
            </a:fld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6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7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9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0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1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2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4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97" name="Ograda slike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0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1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2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3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4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5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6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7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8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9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0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11" name="Ograda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125" name="Ograda slike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6" name="Ograda besedila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1190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958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o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o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1" name="Prostoro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12" name="Prostoro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006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884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84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643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190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08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687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896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t>28. 04. 2019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852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pPr/>
              <a:t>28. 04. 2019</a:t>
            </a:fld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36" name="Ograda slike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7" name="Ograda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39" name="Ograda besedila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0" name="Ograda besedila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865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z napi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sl-SI" smtClean="0"/>
              <a:pPr/>
              <a:t>28. 04. 2019</a:t>
            </a:fld>
            <a:endParaRPr lang="sl-SI" dirty="0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9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0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Prostoro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7" name="Prostoro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8" name="Prostoro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Prostoro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78" name="Ograda slike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79" name="Ograda slike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0" name="Ograda slike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1" name="Ograda besedila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2" name="Ograda besedila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3" name="Ograda besedila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14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sl-SI" smtClean="0"/>
              <a:pPr/>
              <a:t>28. 04. 2019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84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31530" y="441464"/>
            <a:ext cx="8354291" cy="2693834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8000" b="1" i="0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POSLUŠAJMO</a:t>
            </a:r>
            <a:br>
              <a:rPr lang="sl-SI" sz="8000" b="1" i="0" dirty="0">
                <a:solidFill>
                  <a:srgbClr val="9A5315">
                    <a:lumMod val="50000"/>
                  </a:srgbClr>
                </a:solidFill>
                <a:latin typeface="Segoe Print"/>
              </a:rPr>
            </a:br>
            <a:r>
              <a:rPr lang="sl-SI" sz="8000" b="1" i="0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S SRCEM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76447" y="3429000"/>
            <a:ext cx="6858002" cy="273627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sl-SI" sz="2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sl-SI" sz="2600" b="1" dirty="0"/>
              <a:t>   Barbara Medvešek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2000" b="1"/>
              <a:t>    dipl</a:t>
            </a:r>
            <a:r>
              <a:rPr lang="sl-SI" sz="2000" b="1" dirty="0"/>
              <a:t>. vzg. pred. otrok</a:t>
            </a:r>
          </a:p>
          <a:p>
            <a:pPr marL="0" indent="0" algn="ctr">
              <a:spcBef>
                <a:spcPts val="0"/>
              </a:spcBef>
              <a:buNone/>
            </a:pPr>
            <a:endParaRPr lang="sl-SI" sz="2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sl-SI" sz="2600" b="1" dirty="0"/>
              <a:t>   Radenci, 9.5.2019</a:t>
            </a:r>
          </a:p>
          <a:p>
            <a:pPr marL="0" indent="0" algn="l">
              <a:spcBef>
                <a:spcPts val="0"/>
              </a:spcBef>
              <a:buNone/>
            </a:pPr>
            <a:endParaRPr lang="sl-SI" dirty="0"/>
          </a:p>
          <a:p>
            <a:pPr marL="0" indent="0" algn="l">
              <a:spcBef>
                <a:spcPts val="0"/>
              </a:spcBef>
              <a:buNone/>
            </a:pPr>
            <a:endParaRPr lang="sl-SI" sz="2400" b="0" i="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42" y="3811053"/>
            <a:ext cx="2058704" cy="25649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638" y="3643745"/>
            <a:ext cx="111566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F5A37-271E-4D75-A8DE-6F7657D7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Sproščanje in umirjanje v skupini Balon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09ED0A-C266-48C5-9FE0-7D65EFCD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22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/>
              <a:t>Izvajanje masaž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C096564E-9EAC-4F6B-BF52-51268911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9" y="2324100"/>
            <a:ext cx="5638800" cy="42291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28B3F56-1846-4C96-85D6-0CCEDD80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43" y="2324101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300898E-E719-4F36-984B-89C01671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9844" y="3286617"/>
            <a:ext cx="4483676" cy="336275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F6308A7-E941-4311-94EA-3FC285E8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84" y="318856"/>
            <a:ext cx="5247689" cy="27632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D5C5231-1F72-4197-AF65-5D92DA63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661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DE48B0-4FAB-4FA7-9B7C-DCB60319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Projekt „Učimo se poslušati: zvoke vetra, petje ptičev in dežnih kapelj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621B43-AA2E-4C4C-9F7D-3915EC034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186" y="1825625"/>
            <a:ext cx="5815614" cy="4187952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Prebiranje zvočnih knjig</a:t>
            </a:r>
          </a:p>
          <a:p>
            <a:r>
              <a:rPr lang="sl-SI" dirty="0"/>
              <a:t>Predvajanje različnih zvokov na </a:t>
            </a:r>
            <a:r>
              <a:rPr lang="sl-SI" dirty="0" err="1"/>
              <a:t>Youtube</a:t>
            </a:r>
            <a:r>
              <a:rPr lang="sl-SI" dirty="0"/>
              <a:t> in prepoznavanje le-teh</a:t>
            </a:r>
          </a:p>
          <a:p>
            <a:r>
              <a:rPr lang="sl-SI" dirty="0"/>
              <a:t>Poslušanje zvokov v naravi in prepoznavanje le-teh</a:t>
            </a:r>
          </a:p>
          <a:p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73237CD-E3A7-42B5-AED9-F43BF61BFA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2691299" cy="4784532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DC6BF47-6601-491D-B7C6-361FAB20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63" y="1543462"/>
            <a:ext cx="2945025" cy="52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3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B86662E-2082-43BB-98A1-19D0DFEC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" y="133165"/>
            <a:ext cx="2823285" cy="37643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C8FC86E-31AE-425F-849A-E5C8B710E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08" y="1242874"/>
            <a:ext cx="3046150" cy="40615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357F7B-929E-436D-A050-1785BD66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35" y="3549357"/>
            <a:ext cx="4294141" cy="322060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BF12832-9C79-44E1-B503-01038C783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44" y="133165"/>
            <a:ext cx="2506070" cy="33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4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864D97-AD1C-4BA4-B1FF-A4834861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32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98D646-9F86-45FA-AEC8-CAE0788C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1" y="115408"/>
            <a:ext cx="11000313" cy="5866292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pPr lvl="8"/>
            <a:r>
              <a:rPr lang="sl-SI" dirty="0"/>
              <a:t>       </a:t>
            </a:r>
            <a:r>
              <a:rPr lang="sl-SI" sz="2400" dirty="0"/>
              <a:t>Raziskovanje in igra </a:t>
            </a:r>
          </a:p>
          <a:p>
            <a:pPr lvl="8"/>
            <a:r>
              <a:rPr lang="sl-SI" sz="2400" dirty="0"/>
              <a:t>             v naravi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07991A-C1BF-4B71-93CE-B24CDE2C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6" y="112542"/>
            <a:ext cx="4324412" cy="32433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86A7F88-A2A5-41E4-BBB9-BB3F5447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56" y="318854"/>
            <a:ext cx="3951673" cy="52688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0B59CE9-A544-4B5B-A666-3C480867B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88" y="2358501"/>
            <a:ext cx="3146024" cy="41946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0425A0-ABD7-4D8B-A45C-74D5BD4B6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1" y="3429000"/>
            <a:ext cx="4421943" cy="33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2702DB-0385-4511-B6CB-421AEBF9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1"/>
            <a:ext cx="10058402" cy="18347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C63EC2-AE27-41D4-A373-5CB0E005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8273"/>
            <a:ext cx="11123614" cy="5493427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  Izdelovanje skupinske gozdne slike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A9AC71-D974-4F06-AC68-9360F434C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049527"/>
            <a:ext cx="4127754" cy="55036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8531631-ECF1-4A4B-A59F-AD8C9853A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43" y="159182"/>
            <a:ext cx="4226592" cy="31699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4871E7-810E-4E2D-9BA0-08F37CB3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22" y="3473759"/>
            <a:ext cx="4392034" cy="32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70556-1064-4038-8A40-781609EA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752325-41FF-489D-A8B0-47FF9302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462969"/>
            <a:ext cx="11025960" cy="551873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                            Stik k naravo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F259E6-40B1-42F4-AFF0-7905CF0E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" y="876300"/>
            <a:ext cx="3383779" cy="451170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C1209E9-D6F0-4656-B5BF-3740525DB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05" y="2457787"/>
            <a:ext cx="3232581" cy="43101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A74F88F-573E-45FE-9F7F-5615EA235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34" y="2457787"/>
            <a:ext cx="3232580" cy="431010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994E8C2-3BC2-4EB7-82B2-F74046F3F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19" y="0"/>
            <a:ext cx="3232578" cy="4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49818-39CD-4673-AE3A-A49D337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Zaključna misel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98A394-E8CE-4BF2-8F53-516C43528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71922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dirty="0"/>
              <a:t>Misel o tišini avtorice </a:t>
            </a:r>
            <a:r>
              <a:rPr lang="sl-SI" dirty="0" err="1"/>
              <a:t>Brigitte</a:t>
            </a:r>
            <a:r>
              <a:rPr lang="sl-SI" dirty="0"/>
              <a:t> </a:t>
            </a:r>
            <a:r>
              <a:rPr lang="sl-SI" dirty="0" err="1"/>
              <a:t>Wilmes</a:t>
            </a:r>
            <a:r>
              <a:rPr lang="sl-SI" dirty="0"/>
              <a:t> – </a:t>
            </a:r>
            <a:r>
              <a:rPr lang="sl-SI" dirty="0" err="1"/>
              <a:t>Mielenhausen</a:t>
            </a:r>
            <a:r>
              <a:rPr lang="sl-SI" dirty="0"/>
              <a:t>: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»Tišina ni enaka mirovanju, tišina ni enaka odrevenelosti. Tišina lahko pomeni: gledati, opazovati, razmišljati, premišljevati, pozabljati, z vsemi čuti uživati, notranji svet iskati, posvetiti se življenju z novimi močmi in energijami.</a:t>
            </a:r>
          </a:p>
          <a:p>
            <a:pPr marL="0" indent="0" algn="just">
              <a:buNone/>
            </a:pPr>
            <a:r>
              <a:rPr lang="sl-SI" dirty="0"/>
              <a:t>Otroka popeljati k tišini pomeni: biti najprej sam sposoben tišine.</a:t>
            </a:r>
          </a:p>
          <a:p>
            <a:pPr marL="0" indent="0" algn="just">
              <a:buNone/>
            </a:pPr>
            <a:r>
              <a:rPr lang="sl-SI" dirty="0"/>
              <a:t>Otroka popeljati k tišini pomeni: razmisliti o sebi.</a:t>
            </a:r>
          </a:p>
          <a:p>
            <a:pPr marL="0" indent="0" algn="just">
              <a:buNone/>
            </a:pPr>
            <a:r>
              <a:rPr lang="sl-SI" dirty="0"/>
              <a:t>Otroka popeljati k tišini pomeni: zavedati se okolice, jo določati in spreminjati.«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8108719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163</Words>
  <Application>Microsoft Office PowerPoint</Application>
  <PresentationFormat>Širokozaslonsko</PresentationFormat>
  <Paragraphs>26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Print</vt:lpstr>
      <vt:lpstr>Nature Illustration 16x9</vt:lpstr>
      <vt:lpstr>POSLUŠAJMO S SRCEM</vt:lpstr>
      <vt:lpstr>Sproščanje in umirjanje v skupini Balon</vt:lpstr>
      <vt:lpstr>PowerPointova predstavitev</vt:lpstr>
      <vt:lpstr>Projekt „Učimo se poslušati: zvoke vetra, petje ptičev in dežnih kapelj</vt:lpstr>
      <vt:lpstr>PowerPointova predstavitev</vt:lpstr>
      <vt:lpstr>PowerPointova predstavitev</vt:lpstr>
      <vt:lpstr>PowerPointova predstavitev</vt:lpstr>
      <vt:lpstr>PowerPointova predstavitev</vt:lpstr>
      <vt:lpstr>Zaključna misel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POSLUŠAJMO S SRCEM</dc:title>
  <dc:creator>Balon</dc:creator>
  <cp:lastModifiedBy>Balon</cp:lastModifiedBy>
  <cp:revision>12</cp:revision>
  <dcterms:created xsi:type="dcterms:W3CDTF">2019-04-18T11:32:56Z</dcterms:created>
  <dcterms:modified xsi:type="dcterms:W3CDTF">2019-04-28T16:08:08Z</dcterms:modified>
</cp:coreProperties>
</file>